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3d993945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3d993945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3d993945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3d993945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3d99394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3d99394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3d99394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3d99394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d99394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d99394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d993945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d993945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d993945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d993945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3d993945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3d993945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3d993945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3d993945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3d993945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3d993945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Arial"/>
                <a:ea typeface="Arial"/>
                <a:cs typeface="Arial"/>
                <a:sym typeface="Arial"/>
              </a:rPr>
              <a:t>Uses of JavaScript</a:t>
            </a:r>
            <a:endParaRPr sz="3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Node.js is built on Chrome’s JavaScript runtime for building fast and scalable network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 is used to handle HTTP requests and generate contents.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 Applications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is possible to do so, even if this field is not left untouched by JS.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Flying Robots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5229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Client-side scripting language.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Small companies to large corporations.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Animations, effects, Validation etc.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Web development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436200"/>
            <a:ext cx="5506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-GB" sz="1900">
                <a:latin typeface="Montserrat Medium"/>
                <a:ea typeface="Montserrat Medium"/>
                <a:cs typeface="Montserrat Medium"/>
                <a:sym typeface="Montserrat Medium"/>
              </a:rPr>
              <a:t>“PhoneGap” that enables you to write the code once and use it across different platforms.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-GB" sz="1900">
                <a:latin typeface="Montserrat Medium"/>
                <a:ea typeface="Montserrat Medium"/>
                <a:cs typeface="Montserrat Medium"/>
                <a:sym typeface="Montserrat Medium"/>
              </a:rPr>
              <a:t>“react native” -</a:t>
            </a:r>
            <a:r>
              <a:rPr lang="en-GB" sz="1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‘</a:t>
            </a:r>
            <a:r>
              <a:rPr lang="en-GB" sz="1900" u="sng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 once, and run everywhere</a:t>
            </a:r>
            <a:r>
              <a:rPr lang="en-GB" sz="19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’</a:t>
            </a:r>
            <a:r>
              <a:rPr lang="en-GB" sz="1900">
                <a:latin typeface="Montserrat Medium"/>
                <a:ea typeface="Montserrat Medium"/>
                <a:cs typeface="Montserrat Medium"/>
                <a:sym typeface="Montserrat Medium"/>
              </a:rPr>
              <a:t> movement.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Mobile Applications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Combination of HTML5 and JS.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Quiz App, Snake Game, T-Rex run.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Games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386425"/>
            <a:ext cx="5841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Open-source, cross-platform, back-end JavaScript runtime environment that runs on the V8 engine.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Runs the code outside the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JavaScript to write command line tools and for server-side scripting.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Server Side Scripting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5725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Draw graphics.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2D and 3D shapes can be easily drawn on canvas.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Arts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641450"/>
            <a:ext cx="57357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There are libraries called PebbleJs that are used in smartwatches.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</a:t>
            </a:r>
            <a:r>
              <a:rPr lang="en-GB"/>
              <a:t>Smartwatch</a:t>
            </a:r>
            <a:r>
              <a:rPr lang="en-GB"/>
              <a:t> Applications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5725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Simple web servers.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Back End Infrastructure.</a:t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7. Building Web Servers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38500" y="1436175"/>
            <a:ext cx="5803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-GB" sz="1900">
                <a:latin typeface="Montserrat Medium"/>
                <a:ea typeface="Montserrat Medium"/>
                <a:cs typeface="Montserrat Medium"/>
                <a:sym typeface="Montserrat Medium"/>
              </a:rPr>
              <a:t>It has various libraries such as RevealJS and BeSpokeJS to create beautiful and interactive slides.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-GB" sz="1900">
                <a:latin typeface="Montserrat Medium"/>
                <a:ea typeface="Montserrat Medium"/>
                <a:cs typeface="Montserrat Medium"/>
                <a:sym typeface="Montserrat Medium"/>
              </a:rPr>
              <a:t>It also supports all CSS color formats.</a:t>
            </a:r>
            <a:endParaRPr sz="1900"/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8. Presentations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